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7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6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2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5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0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2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1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1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289E-F532-4B54-AADC-DC3020B25D4C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2D95-BE55-4ABF-ADB1-10392D916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60000"/>
            <a:ext cx="9144000" cy="1867285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CocoChoco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ONNIE" panose="02000000000000000000" pitchFamily="2" charset="0"/>
              </a:rPr>
              <a:t>			</a:t>
            </a:r>
            <a:r>
              <a:rPr lang="en-US" sz="4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New line 2015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38733"/>
            <a:ext cx="9144000" cy="1655762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822800" y="5702400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ru-RU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Аквазаряд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1211"/>
            <a:ext cx="9144000" cy="310247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Глубокое увлажнение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интенсивная процедура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для глубокого насыщения влагой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пористых, пересушенных,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ломких и хрупких волос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32852"/>
          <a:stretch>
            <a:fillRect/>
          </a:stretch>
        </p:blipFill>
        <p:spPr bwMode="auto">
          <a:xfrm>
            <a:off x="8280000" y="1612800"/>
            <a:ext cx="24447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ru-RU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Волюмакс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1211"/>
            <a:ext cx="9144000" cy="310247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Объем и плотность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восстановительная терапия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для увеличения пышности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и визуально заметно уплотнения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кончиков волос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GL_06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1517"/>
          <a:stretch>
            <a:fillRect/>
          </a:stretch>
        </p:blipFill>
        <p:spPr bwMode="auto">
          <a:xfrm>
            <a:off x="8280000" y="1612800"/>
            <a:ext cx="25606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ru-RU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Альготермия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1211"/>
            <a:ext cx="9144000" cy="3102477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Реконструкция кончиков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глубокий уход, направленный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на восполнение кератина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для регенерации секущихся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кончиков волос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ruise-collection-2012-10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/>
          <a:stretch>
            <a:fillRect/>
          </a:stretch>
        </p:blipFill>
        <p:spPr bwMode="auto">
          <a:xfrm>
            <a:off x="8280000" y="1612800"/>
            <a:ext cx="23876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Поддержка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2546244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Профессиональный сервис</a:t>
            </a: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«горячая» линия технологов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3841044"/>
            <a:ext cx="9144000" cy="1670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Ассистирование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предоставление персонального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     менеджера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24000" y="5511421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Клиентский сервис</a:t>
            </a: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промо-материалы,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SPA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-дни</a:t>
            </a:r>
          </a:p>
        </p:txBody>
      </p:sp>
      <p:pic>
        <p:nvPicPr>
          <p:cNvPr id="4098" name="Picture 2" descr="22231024-Служба-поддержки-клиента-значок-команда-глянцевой-с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179"/>
          <a:stretch>
            <a:fillRect/>
          </a:stretch>
        </p:blipFill>
        <p:spPr bwMode="auto">
          <a:xfrm>
            <a:off x="8280000" y="1612800"/>
            <a:ext cx="23622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9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7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 advAuto="0"/>
      <p:bldP spid="12" grpId="0" build="p" advAuto="0"/>
      <p:bldP spid="7" grpId="0" build="p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60000"/>
            <a:ext cx="9144000" cy="18672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СПАСИБО!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38733"/>
            <a:ext cx="9144000" cy="1655762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822800" y="5702400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1212"/>
            <a:ext cx="9144000" cy="1242674"/>
          </a:xfrm>
        </p:spPr>
        <p:txBody>
          <a:bodyPr>
            <a:normAutofit/>
          </a:bodyPr>
          <a:lstStyle/>
          <a:p>
            <a:pPr algn="l"/>
            <a:r>
              <a:rPr lang="ru-RU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Биомиметика</a:t>
            </a:r>
            <a:endParaRPr lang="ru-RU" sz="4000" dirty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3200" dirty="0" smtClean="0"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воссоздание материи волоса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2628" y="5703120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3843885"/>
            <a:ext cx="9144000" cy="136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Катион-интеграция</a:t>
            </a:r>
          </a:p>
          <a:p>
            <a:pPr algn="l"/>
            <a:r>
              <a:rPr lang="ru-RU" sz="3200" dirty="0" smtClean="0"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интеллектуальный уход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612741"/>
            <a:ext cx="2401200" cy="3600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30000" y="1123200"/>
            <a:ext cx="9144000" cy="980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Технологии будущего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13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63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  <p:bldP spid="6" grpId="0" build="p" advAuto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2628" y="5703120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30600" y="1121701"/>
            <a:ext cx="9144000" cy="980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Инновации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2613095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Эксклюзивные компоненты</a:t>
            </a:r>
          </a:p>
          <a:p>
            <a:pPr algn="l"/>
            <a:r>
              <a:rPr lang="ru-RU" sz="3200" dirty="0" smtClean="0"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передовые разработки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CRODA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3884398"/>
            <a:ext cx="9144000" cy="250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Эффективные формулы</a:t>
            </a:r>
          </a:p>
          <a:p>
            <a:pPr algn="l"/>
            <a:r>
              <a:rPr lang="ru-RU" sz="3200" dirty="0" smtClean="0">
                <a:latin typeface="Sitka Banner" panose="02000505000000020004" pitchFamily="2" charset="0"/>
              </a:rPr>
              <a:t>              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гиалуроновая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кислота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альгинаты</a:t>
            </a:r>
            <a:endParaRPr lang="ru-RU" sz="3000" dirty="0" smtClean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 важнейшие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аминоксилоты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1026" name="Picture 2" descr="stil-421ea06470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"/>
          <a:stretch>
            <a:fillRect/>
          </a:stretch>
        </p:blipFill>
        <p:spPr bwMode="auto">
          <a:xfrm>
            <a:off x="8280000" y="1612800"/>
            <a:ext cx="2400300" cy="380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38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38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63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13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 advAuto="0"/>
      <p:bldP spid="12" grpId="0" uiExpand="1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Персонализация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1212"/>
            <a:ext cx="9144000" cy="1242674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Уход для каждого типа волос</a:t>
            </a:r>
            <a:endParaRPr lang="ru-RU" sz="4000" dirty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3200" dirty="0" smtClean="0"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4 комбинируемых серии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3843885"/>
            <a:ext cx="9144000" cy="250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Активный агент</a:t>
            </a:r>
          </a:p>
          <a:p>
            <a:pPr algn="l"/>
            <a:r>
              <a:rPr lang="ru-RU" sz="3200" dirty="0" smtClean="0"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для каждой серии используется</a:t>
            </a:r>
          </a:p>
          <a:p>
            <a:pPr algn="l"/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  индивидуальный действующий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 компонент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pic>
        <p:nvPicPr>
          <p:cNvPr id="3074" name="Picture 2" descr="check-mark-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r="15118"/>
          <a:stretch>
            <a:fillRect/>
          </a:stretch>
        </p:blipFill>
        <p:spPr bwMode="auto">
          <a:xfrm>
            <a:off x="8280000" y="1612800"/>
            <a:ext cx="236378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dvAuto="0"/>
      <p:bldP spid="6" grpId="0" uiExpand="1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4 сери</a:t>
            </a:r>
            <a:r>
              <a:rPr lang="ru-RU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и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01212"/>
            <a:ext cx="9144000" cy="75013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FF00"/>
                </a:solidFill>
                <a:latin typeface="Sitka Banner" panose="02000505000000020004" pitchFamily="2" charset="0"/>
              </a:rPr>
              <a:t>REGULAR</a:t>
            </a:r>
            <a:r>
              <a:rPr lang="ru-RU" sz="4000" b="1" dirty="0" smtClean="0">
                <a:solidFill>
                  <a:srgbClr val="FFFF00"/>
                </a:solidFill>
                <a:latin typeface="Sitka Banner" panose="02000505000000020004" pitchFamily="2" charset="0"/>
              </a:rPr>
              <a:t>	</a:t>
            </a:r>
            <a:r>
              <a:rPr lang="ru-RU" sz="3000" b="1" dirty="0" smtClean="0">
                <a:solidFill>
                  <a:srgbClr val="FFFF00"/>
                </a:solidFill>
                <a:latin typeface="Sitka Banner" panose="02000505000000020004" pitchFamily="2" charset="0"/>
              </a:rPr>
              <a:t>ежедневный уход</a:t>
            </a:r>
            <a:endParaRPr lang="ru-RU" sz="3000" b="1" dirty="0">
              <a:solidFill>
                <a:srgbClr val="FFFF00"/>
              </a:solidFill>
              <a:latin typeface="Sitka Bann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24000" y="3412800"/>
            <a:ext cx="9144000" cy="7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Sitka Banner" panose="02000505000000020004" pitchFamily="2" charset="0"/>
              </a:rPr>
              <a:t>INTENSIVE </a:t>
            </a:r>
            <a:r>
              <a:rPr lang="ru-RU" sz="4000" b="1" dirty="0" smtClean="0">
                <a:solidFill>
                  <a:srgbClr val="00FF00"/>
                </a:solidFill>
                <a:latin typeface="Sitka Banner" panose="02000505000000020004" pitchFamily="2" charset="0"/>
              </a:rPr>
              <a:t>	</a:t>
            </a:r>
            <a:r>
              <a:rPr lang="ru-RU" sz="3000" b="1" dirty="0" smtClean="0">
                <a:solidFill>
                  <a:srgbClr val="00FF00"/>
                </a:solidFill>
                <a:latin typeface="Sitka Banner" panose="02000505000000020004" pitchFamily="2" charset="0"/>
              </a:rPr>
              <a:t>глубокое увлажнение</a:t>
            </a:r>
            <a:endParaRPr lang="ru-RU" sz="3000" b="1" dirty="0">
              <a:solidFill>
                <a:srgbClr val="00FF00"/>
              </a:solidFill>
              <a:latin typeface="Sitka Banner" panose="02000505000000020004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24000" y="4162932"/>
            <a:ext cx="9144000" cy="7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BOOST-UP </a:t>
            </a:r>
            <a:r>
              <a:rPr lang="ru-RU" sz="40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	</a:t>
            </a:r>
            <a:r>
              <a:rPr lang="ru-RU" sz="30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пышный объем</a:t>
            </a:r>
            <a:endParaRPr lang="ru-RU" sz="3000" b="1"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524000" y="4916726"/>
            <a:ext cx="9144000" cy="7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0000FF"/>
                </a:solidFill>
                <a:latin typeface="Sitka Banner" panose="02000505000000020004" pitchFamily="2" charset="0"/>
              </a:rPr>
              <a:t>BLONDE	</a:t>
            </a:r>
            <a:r>
              <a:rPr lang="ru-RU" sz="4000" b="1" dirty="0" smtClean="0">
                <a:solidFill>
                  <a:srgbClr val="0000FF"/>
                </a:solidFill>
                <a:latin typeface="Sitka Banner" panose="02000505000000020004" pitchFamily="2" charset="0"/>
              </a:rPr>
              <a:t>	</a:t>
            </a:r>
            <a:r>
              <a:rPr lang="ru-RU" sz="3000" b="1" dirty="0" smtClean="0">
                <a:solidFill>
                  <a:srgbClr val="0000FF"/>
                </a:solidFill>
                <a:latin typeface="Sitka Banner" panose="02000505000000020004" pitchFamily="2" charset="0"/>
              </a:rPr>
              <a:t>поддержка блонд</a:t>
            </a:r>
            <a:endParaRPr lang="ru-RU" sz="3000" b="1" dirty="0">
              <a:solidFill>
                <a:srgbClr val="0000FF"/>
              </a:solidFill>
              <a:latin typeface="Sitka Banner" panose="02000505000000020004" pitchFamily="2" charset="0"/>
            </a:endParaRPr>
          </a:p>
        </p:txBody>
      </p:sp>
      <p:pic>
        <p:nvPicPr>
          <p:cNvPr id="2050" name="Picture 2" descr="winwa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933"/>
          <a:stretch>
            <a:fillRect/>
          </a:stretch>
        </p:blipFill>
        <p:spPr bwMode="auto">
          <a:xfrm>
            <a:off x="8280000" y="1612800"/>
            <a:ext cx="24018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dvAuto="0"/>
      <p:bldP spid="7" grpId="0" build="p" advAuto="0"/>
      <p:bldP spid="9" grpId="0" build="p" advAuto="0"/>
      <p:bldP spid="10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REGULAR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IMG_1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"/>
          <a:stretch>
            <a:fillRect/>
          </a:stretch>
        </p:blipFill>
        <p:spPr bwMode="auto">
          <a:xfrm>
            <a:off x="8280000" y="1612800"/>
            <a:ext cx="2416175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2546244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Keramimic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кватернизованный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кератин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3788918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Keradyn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наполнитель-антистатик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524000" y="5031592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Chromaveil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UVA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и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UVB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фильтр</a:t>
            </a:r>
          </a:p>
        </p:txBody>
      </p:sp>
    </p:spTree>
    <p:extLst>
      <p:ext uri="{BB962C8B-B14F-4D97-AF65-F5344CB8AC3E}">
        <p14:creationId xmlns:p14="http://schemas.microsoft.com/office/powerpoint/2010/main" val="22288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dvAuto="0"/>
      <p:bldP spid="12" grpId="0" uiExpand="1" build="p" advAuto="0"/>
      <p:bldP spid="13" grpId="0" uiExpand="1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3394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INTENSIVE</a:t>
            </a:r>
            <a:endParaRPr lang="ru-RU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2546244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Keramimic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кватернизованный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кератин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3788917"/>
            <a:ext cx="9144000" cy="182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Lustraplex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укротитель непослушных</a:t>
            </a:r>
          </a:p>
          <a:p>
            <a:pPr algn="l"/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                  волос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524000" y="5611045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MiruStyle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устранитель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пушистости</a:t>
            </a:r>
          </a:p>
        </p:txBody>
      </p:sp>
      <p:pic>
        <p:nvPicPr>
          <p:cNvPr id="5123" name="Picture 3" descr="IMG_1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1612800"/>
            <a:ext cx="23923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8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dvAuto="0"/>
      <p:bldP spid="12" grpId="0" uiExpand="1" build="p" advAuto="0"/>
      <p:bldP spid="13" grpId="0" uiExpan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BOOST-UP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2546244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Cutissential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18</a:t>
            </a: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уплотнитель структуры волос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3788918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Voluminis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усилитель пышности</a:t>
            </a:r>
          </a:p>
        </p:txBody>
      </p:sp>
      <p:pic>
        <p:nvPicPr>
          <p:cNvPr id="8" name="Picture 2" descr="IMG_1281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1612800"/>
            <a:ext cx="23923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28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98075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BLONDE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1268" y="5705341"/>
            <a:ext cx="31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 BONNIE" panose="02000000000000000000" pitchFamily="2" charset="0"/>
              </a:rPr>
              <a:t>CocoChoco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24000" y="2546244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Keramimic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кватернизованный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 кератин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24000" y="3788918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Keravis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>
                <a:solidFill>
                  <a:srgbClr val="002060"/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питание осветленных волос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24000" y="5213250"/>
            <a:ext cx="9144000" cy="1242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Sitka Banner" panose="02000505000000020004" pitchFamily="2" charset="0"/>
              </a:rPr>
              <a:t>Hydrotriticum</a:t>
            </a:r>
            <a:r>
              <a:rPr lang="en-US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2000</a:t>
            </a:r>
            <a:endParaRPr lang="ru-RU" sz="4000" dirty="0" smtClean="0">
              <a:solidFill>
                <a:srgbClr val="002060"/>
              </a:solidFill>
              <a:latin typeface="Sitka Banner" panose="02000505000000020004" pitchFamily="2" charset="0"/>
            </a:endParaRPr>
          </a:p>
          <a:p>
            <a:pPr algn="l"/>
            <a:r>
              <a:rPr lang="ru-RU" sz="4000" dirty="0" smtClean="0">
                <a:solidFill>
                  <a:srgbClr val="002060"/>
                </a:solidFill>
                <a:latin typeface="Sitka Banner" panose="02000505000000020004" pitchFamily="2" charset="0"/>
              </a:rPr>
              <a:t>              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  <a:latin typeface="Sitka Banner" panose="02000505000000020004" pitchFamily="2" charset="0"/>
              </a:rPr>
              <a:t>инъекция влаги</a:t>
            </a:r>
          </a:p>
        </p:txBody>
      </p:sp>
      <p:pic>
        <p:nvPicPr>
          <p:cNvPr id="6146" name="Picture 2" descr="IMG_1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1612800"/>
            <a:ext cx="23923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6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9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dvAuto="0"/>
      <p:bldP spid="12" grpId="0" uiExpand="1" build="p" advAuto="0"/>
      <p:bldP spid="7" grpId="0" uiExpand="1" build="p" advAuto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209</Words>
  <Application>Microsoft Office PowerPoint</Application>
  <PresentationFormat>Широкоэкранный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 BONNIE</vt:lpstr>
      <vt:lpstr>Arial</vt:lpstr>
      <vt:lpstr>Calibri</vt:lpstr>
      <vt:lpstr>Calibri Light</vt:lpstr>
      <vt:lpstr>Sitka Banner</vt:lpstr>
      <vt:lpstr>Sitka Heading</vt:lpstr>
      <vt:lpstr>Тема Office</vt:lpstr>
      <vt:lpstr>CocoChoco    New line 2015</vt:lpstr>
      <vt:lpstr>Презентация PowerPoint</vt:lpstr>
      <vt:lpstr>Презентация PowerPoint</vt:lpstr>
      <vt:lpstr>Персонализация</vt:lpstr>
      <vt:lpstr>4 серии</vt:lpstr>
      <vt:lpstr>REGULAR</vt:lpstr>
      <vt:lpstr>INTENSIVE</vt:lpstr>
      <vt:lpstr>BOOST-UP</vt:lpstr>
      <vt:lpstr>BLONDE</vt:lpstr>
      <vt:lpstr>Аквазаряд</vt:lpstr>
      <vt:lpstr>Волюмакс</vt:lpstr>
      <vt:lpstr>Альготермия</vt:lpstr>
      <vt:lpstr>Поддержка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Галимов</dc:creator>
  <cp:lastModifiedBy>Ярослав Фоменко</cp:lastModifiedBy>
  <cp:revision>32</cp:revision>
  <dcterms:created xsi:type="dcterms:W3CDTF">2015-05-21T17:54:23Z</dcterms:created>
  <dcterms:modified xsi:type="dcterms:W3CDTF">2015-05-22T14:03:10Z</dcterms:modified>
</cp:coreProperties>
</file>